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1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22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2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02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32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7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06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09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45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40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492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718A872-AE56-43C1-902F-E8A96DD577B0}" type="datetimeFigureOut">
              <a:rPr lang="zh-TW" altLang="en-US" smtClean="0"/>
              <a:t>2019/9/30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F31ACC-505A-4A66-A93D-EA250CE9B05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21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7200" dirty="0" smtClean="0"/>
              <a:t>XAMPP</a:t>
            </a:r>
            <a:r>
              <a:rPr lang="zh-TW" altLang="en-US" sz="7200" dirty="0" smtClean="0"/>
              <a:t>伺服器安裝</a:t>
            </a:r>
            <a:endParaRPr lang="zh-TW" altLang="en-US" sz="72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24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安裝完成，接著開啟</a:t>
            </a:r>
            <a:r>
              <a:rPr lang="en-US" altLang="zh-TW" dirty="0" smtClean="0"/>
              <a:t>Apache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6483" t="15765" r="39269" b="44766"/>
          <a:stretch/>
        </p:blipFill>
        <p:spPr>
          <a:xfrm>
            <a:off x="822960" y="1940118"/>
            <a:ext cx="5973081" cy="3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開啟後便在瀏覽器輸入</a:t>
            </a:r>
            <a:r>
              <a:rPr lang="en-US" altLang="zh-TW" dirty="0" smtClean="0"/>
              <a:t>localhost</a:t>
            </a:r>
            <a:br>
              <a:rPr lang="en-US" altLang="zh-TW" dirty="0" smtClean="0"/>
            </a:br>
            <a:r>
              <a:rPr lang="zh-TW" altLang="en-US" dirty="0" smtClean="0"/>
              <a:t>或</a:t>
            </a:r>
            <a:r>
              <a:rPr lang="en-US" altLang="zh-TW" dirty="0" smtClean="0"/>
              <a:t>127.0.0.1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6515" t="15641" r="39134" b="45439"/>
          <a:stretch/>
        </p:blipFill>
        <p:spPr>
          <a:xfrm>
            <a:off x="822960" y="2038516"/>
            <a:ext cx="61722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輸入完成後變會出現以下畫面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0386" r="4212"/>
          <a:stretch/>
        </p:blipFill>
        <p:spPr>
          <a:xfrm>
            <a:off x="822960" y="2047958"/>
            <a:ext cx="6715125" cy="35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4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接著開啟</a:t>
            </a:r>
            <a:r>
              <a:rPr lang="en-US" altLang="zh-TW" dirty="0" smtClean="0"/>
              <a:t>Notepad++</a:t>
            </a:r>
            <a:r>
              <a:rPr lang="zh-TW" altLang="en-US" dirty="0" smtClean="0"/>
              <a:t>編寫程式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075" t="11211" r="25276" b="25451"/>
          <a:stretch/>
        </p:blipFill>
        <p:spPr>
          <a:xfrm>
            <a:off x="822960" y="1967204"/>
            <a:ext cx="6422832" cy="411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存放至</a:t>
            </a:r>
            <a:r>
              <a:rPr lang="en-US" altLang="zh-TW" dirty="0"/>
              <a:t>C:\</a:t>
            </a:r>
            <a:r>
              <a:rPr lang="en-US" altLang="zh-TW" dirty="0" smtClean="0"/>
              <a:t>xampp\htdocs</a:t>
            </a:r>
            <a:r>
              <a:rPr lang="zh-TW" altLang="en-US" dirty="0" smtClean="0"/>
              <a:t>下</a:t>
            </a:r>
            <a:r>
              <a:rPr lang="en-US" altLang="zh-TW" dirty="0" smtClean="0"/>
              <a:t>,</a:t>
            </a:r>
            <a:br>
              <a:rPr lang="en-US" altLang="zh-TW" dirty="0" smtClean="0"/>
            </a:br>
            <a:r>
              <a:rPr lang="zh-TW" altLang="en-US" dirty="0" smtClean="0"/>
              <a:t>程式</a:t>
            </a:r>
            <a:r>
              <a:rPr lang="zh-TW" altLang="en-US" dirty="0" smtClean="0"/>
              <a:t>名</a:t>
            </a:r>
            <a:r>
              <a:rPr lang="en-US" altLang="zh-TW" dirty="0" err="1" smtClean="0"/>
              <a:t>a.php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8380" t="13984" r="23520" b="29526"/>
          <a:stretch/>
        </p:blipFill>
        <p:spPr>
          <a:xfrm>
            <a:off x="822960" y="2027582"/>
            <a:ext cx="6775596" cy="37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0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接著回到瀏覽器在網址上打</a:t>
            </a:r>
            <a:r>
              <a:rPr lang="en-US" altLang="zh-TW" dirty="0" smtClean="0"/>
              <a:t>127.0.0.1/</a:t>
            </a:r>
            <a:r>
              <a:rPr lang="en-US" altLang="zh-TW" dirty="0" err="1" smtClean="0"/>
              <a:t>a.php</a:t>
            </a:r>
            <a:r>
              <a:rPr lang="zh-TW" altLang="en-US" dirty="0" smtClean="0"/>
              <a:t>就會出現以下圖示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3587" t="11087" r="27758" b="1172"/>
          <a:stretch/>
        </p:blipFill>
        <p:spPr>
          <a:xfrm>
            <a:off x="822960" y="1908313"/>
            <a:ext cx="4106897" cy="41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下載最新的安裝檔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57" t="9509" r="4461" b="-2795"/>
          <a:stretch/>
        </p:blipFill>
        <p:spPr>
          <a:xfrm>
            <a:off x="628650" y="2160000"/>
            <a:ext cx="6696000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</a:t>
            </a:r>
            <a:r>
              <a:rPr lang="en-US" altLang="zh-TW" dirty="0" smtClean="0"/>
              <a:t>Next</a:t>
            </a:r>
            <a:r>
              <a:rPr lang="zh-TW" altLang="en-US" dirty="0" smtClean="0"/>
              <a:t>來進行安裝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40" t="32486" r="38361" b="29453"/>
          <a:stretch/>
        </p:blipFill>
        <p:spPr>
          <a:xfrm>
            <a:off x="628650" y="1948069"/>
            <a:ext cx="5224094" cy="43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繼續</a:t>
            </a:r>
            <a:r>
              <a:rPr lang="en-US" altLang="zh-TW" dirty="0" smtClean="0"/>
              <a:t>Next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45" t="31899" r="38235" b="29110"/>
          <a:stretch/>
        </p:blipFill>
        <p:spPr>
          <a:xfrm>
            <a:off x="822960" y="1954755"/>
            <a:ext cx="4808568" cy="41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選擇想要安裝的目錄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5819" t="31877" r="38392" b="29054"/>
          <a:stretch/>
        </p:blipFill>
        <p:spPr>
          <a:xfrm>
            <a:off x="822960" y="1971924"/>
            <a:ext cx="4809131" cy="409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4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點選</a:t>
            </a:r>
            <a:r>
              <a:rPr lang="en-US" altLang="zh-TW" dirty="0" smtClean="0"/>
              <a:t>Next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5833" t="31859" r="38217" b="29176"/>
          <a:stretch/>
        </p:blipFill>
        <p:spPr>
          <a:xfrm>
            <a:off x="822960" y="1888739"/>
            <a:ext cx="4940505" cy="41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等待安</a:t>
            </a:r>
            <a:r>
              <a:rPr lang="zh-TW" altLang="en-US" dirty="0"/>
              <a:t>裝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6066" t="31988" r="38305" b="29081"/>
          <a:stretch/>
        </p:blipFill>
        <p:spPr>
          <a:xfrm>
            <a:off x="822960" y="1813055"/>
            <a:ext cx="4947051" cy="42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允許放行防火牆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3869" t="31891" r="34437" b="28674"/>
          <a:stretch/>
        </p:blipFill>
        <p:spPr>
          <a:xfrm>
            <a:off x="822960" y="1893602"/>
            <a:ext cx="5999013" cy="41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選擇語言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2562" t="42188" r="45965" b="42401"/>
          <a:stretch/>
        </p:blipFill>
        <p:spPr>
          <a:xfrm>
            <a:off x="822960" y="1877832"/>
            <a:ext cx="5407438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</TotalTime>
  <Words>76</Words>
  <Application>Microsoft Office PowerPoint</Application>
  <PresentationFormat>如螢幕大小 (4:3)</PresentationFormat>
  <Paragraphs>15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新細明體</vt:lpstr>
      <vt:lpstr>Calibri</vt:lpstr>
      <vt:lpstr>Calibri Light</vt:lpstr>
      <vt:lpstr>回顧</vt:lpstr>
      <vt:lpstr>XAMPP伺服器安裝</vt:lpstr>
      <vt:lpstr>下載最新的安裝檔</vt:lpstr>
      <vt:lpstr>選擇Next來進行安裝</vt:lpstr>
      <vt:lpstr>繼續Next</vt:lpstr>
      <vt:lpstr>選擇想要安裝的目錄</vt:lpstr>
      <vt:lpstr>點選Next</vt:lpstr>
      <vt:lpstr>等待安裝</vt:lpstr>
      <vt:lpstr>允許放行防火牆</vt:lpstr>
      <vt:lpstr>選擇語言</vt:lpstr>
      <vt:lpstr>安裝完成，接著開啟Apache</vt:lpstr>
      <vt:lpstr>開啟後便在瀏覽器輸入localhost 或127.0.0.1</vt:lpstr>
      <vt:lpstr>輸入完成後變會出現以下畫面</vt:lpstr>
      <vt:lpstr>接著開啟Notepad++編寫程式</vt:lpstr>
      <vt:lpstr>存放至C:\xampp\htdocs下, 程式名a.php</vt:lpstr>
      <vt:lpstr>接著回到瀏覽器在網址上打127.0.0.1/a.php就會出現以下圖示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第一次作業</dc:title>
  <dc:creator>koi</dc:creator>
  <cp:lastModifiedBy>owner</cp:lastModifiedBy>
  <cp:revision>9</cp:revision>
  <dcterms:created xsi:type="dcterms:W3CDTF">2019-09-23T08:39:00Z</dcterms:created>
  <dcterms:modified xsi:type="dcterms:W3CDTF">2019-09-30T06:41:40Z</dcterms:modified>
</cp:coreProperties>
</file>